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4" r:id="rId4"/>
    <p:sldId id="278" r:id="rId5"/>
    <p:sldId id="276" r:id="rId6"/>
    <p:sldId id="283" r:id="rId7"/>
    <p:sldId id="277" r:id="rId8"/>
    <p:sldId id="279" r:id="rId9"/>
    <p:sldId id="280" r:id="rId10"/>
    <p:sldId id="282" r:id="rId11"/>
    <p:sldId id="267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/>
    <p:restoredTop sz="92416"/>
  </p:normalViewPr>
  <p:slideViewPr>
    <p:cSldViewPr snapToGrid="0" snapToObjects="1">
      <p:cViewPr varScale="1">
        <p:scale>
          <a:sx n="111" d="100"/>
          <a:sy n="111" d="100"/>
        </p:scale>
        <p:origin x="10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03.07.2018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ngall.com/pear-png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://www.pngall.com/pear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Ćwiczenie praktyczne</a:t>
            </a:r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74830" y="3066287"/>
            <a:ext cx="1696045" cy="1866481"/>
          </a:xfrm>
          <a:prstGeom prst="rect">
            <a:avLst/>
          </a:prstGeom>
        </p:spPr>
      </p:pic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87886" y="3066286"/>
            <a:ext cx="1866482" cy="1866482"/>
          </a:xfrm>
          <a:prstGeom prst="rect">
            <a:avLst/>
          </a:prstGeom>
        </p:spPr>
      </p:pic>
      <p:sp>
        <p:nvSpPr>
          <p:cNvPr id="3" name="Strzałka: zakrzywiona w górę 2">
            <a:extLst>
              <a:ext uri="{FF2B5EF4-FFF2-40B4-BE49-F238E27FC236}">
                <a16:creationId xmlns:a16="http://schemas.microsoft.com/office/drawing/2014/main" id="{B758EB33-D034-4A90-924C-E0EC65D87195}"/>
              </a:ext>
            </a:extLst>
          </p:cNvPr>
          <p:cNvSpPr/>
          <p:nvPr/>
        </p:nvSpPr>
        <p:spPr>
          <a:xfrm>
            <a:off x="3622852" y="5114100"/>
            <a:ext cx="4226944" cy="132238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1" name="Strzałka: zakrzywiona w górę 10">
            <a:extLst>
              <a:ext uri="{FF2B5EF4-FFF2-40B4-BE49-F238E27FC236}">
                <a16:creationId xmlns:a16="http://schemas.microsoft.com/office/drawing/2014/main" id="{7C8B1A1D-4FE5-4965-A622-AA3352E9561F}"/>
              </a:ext>
            </a:extLst>
          </p:cNvPr>
          <p:cNvSpPr/>
          <p:nvPr/>
        </p:nvSpPr>
        <p:spPr>
          <a:xfrm rot="10800000">
            <a:off x="3494183" y="1690688"/>
            <a:ext cx="4226944" cy="1322389"/>
          </a:xfrm>
          <a:prstGeom prst="curved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05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ćwiczenia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Trzy pudełka na zmienne</a:t>
            </a:r>
          </a:p>
          <a:p>
            <a:r>
              <a:rPr lang="pl-PL" dirty="0"/>
              <a:t>Pudełka oznaczone literami: A, B, C</a:t>
            </a:r>
          </a:p>
          <a:p>
            <a:r>
              <a:rPr lang="pl-PL" dirty="0"/>
              <a:t>Każde pudełko może przechowywać najwyżej jedną wartość</a:t>
            </a:r>
          </a:p>
          <a:p>
            <a:r>
              <a:rPr lang="pl-PL" dirty="0"/>
              <a:t>Dostępne wartości: jabłko, gruszka</a:t>
            </a:r>
          </a:p>
          <a:p>
            <a:r>
              <a:rPr lang="pl-PL" dirty="0"/>
              <a:t>Dodatkowo: ksero do kopiowania wartości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C75F98-52DA-4876-A0A5-F73D5B64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Dozwolone operacje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FA5EE-03EC-4AC7-857B-E02884B3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l-PL" dirty="0"/>
              <a:t>Skopiowanie wartości:</a:t>
            </a:r>
          </a:p>
          <a:p>
            <a:pPr lvl="1"/>
            <a:r>
              <a:rPr lang="pl-PL" dirty="0"/>
              <a:t>Bierzemy wartość z jednego pudełka, kopiujemy ją (korzystając z ksera), a jej kopię wkładamy do drugiego pudełka</a:t>
            </a:r>
          </a:p>
          <a:p>
            <a:pPr lvl="1"/>
            <a:r>
              <a:rPr lang="pl-PL" dirty="0"/>
              <a:t>Oryginalna wartość pozostaje w pierwszym pudełku</a:t>
            </a:r>
          </a:p>
          <a:p>
            <a:r>
              <a:rPr lang="pl-PL" dirty="0"/>
              <a:t>Inicjalizacja:</a:t>
            </a:r>
          </a:p>
          <a:p>
            <a:pPr lvl="1"/>
            <a:r>
              <a:rPr lang="pl-PL" dirty="0"/>
              <a:t>Bierzemy wartość i wpisujemy ją do pudełka</a:t>
            </a:r>
          </a:p>
          <a:p>
            <a:pPr lvl="1"/>
            <a:r>
              <a:rPr lang="pl-PL" dirty="0"/>
              <a:t>Nowa wartość zastępuje starą – stara wartość „znika” (jest zapominana)</a:t>
            </a:r>
          </a:p>
          <a:p>
            <a:r>
              <a:rPr lang="pl-PL" dirty="0"/>
              <a:t>Odczyt:</a:t>
            </a:r>
          </a:p>
          <a:p>
            <a:pPr lvl="1"/>
            <a:r>
              <a:rPr lang="pl-PL" dirty="0"/>
              <a:t>Patrzymy, co znajduje się w pudełku</a:t>
            </a:r>
          </a:p>
        </p:txBody>
      </p:sp>
    </p:spTree>
    <p:extLst>
      <p:ext uri="{BB962C8B-B14F-4D97-AF65-F5344CB8AC3E}">
        <p14:creationId xmlns:p14="http://schemas.microsoft.com/office/powerpoint/2010/main" val="41658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1: Kopiowanie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442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Cel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802C15D-786B-4B9F-8711-06476BFAA84E}"/>
              </a:ext>
            </a:extLst>
          </p:cNvPr>
          <p:cNvSpPr/>
          <p:nvPr/>
        </p:nvSpPr>
        <p:spPr>
          <a:xfrm>
            <a:off x="6495418" y="2971574"/>
            <a:ext cx="1148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pl-PL" sz="13800" dirty="0"/>
          </a:p>
        </p:txBody>
      </p:sp>
      <p:pic>
        <p:nvPicPr>
          <p:cNvPr id="11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5F79656-9414-4BB6-9B89-3835262CF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5600" y="2971575"/>
            <a:ext cx="1696045" cy="1866481"/>
          </a:xfrm>
          <a:prstGeom prst="rect">
            <a:avLst/>
          </a:prstGeom>
        </p:spPr>
      </p:pic>
      <p:sp>
        <p:nvSpPr>
          <p:cNvPr id="8" name="Strzałka: zakrzywiona w dół 7">
            <a:extLst>
              <a:ext uri="{FF2B5EF4-FFF2-40B4-BE49-F238E27FC236}">
                <a16:creationId xmlns:a16="http://schemas.microsoft.com/office/drawing/2014/main" id="{5BC46D12-CB9B-4492-BA8E-BC241D7EFBF8}"/>
              </a:ext>
            </a:extLst>
          </p:cNvPr>
          <p:cNvSpPr/>
          <p:nvPr/>
        </p:nvSpPr>
        <p:spPr>
          <a:xfrm>
            <a:off x="3743622" y="2019943"/>
            <a:ext cx="3571578" cy="951631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6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6CEFF2-1BA5-472C-AAA8-F079782A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Kopiowanie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/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pl-PL" sz="9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</a:t>
                </a:r>
                <a:endParaRPr lang="pl-PL" sz="9600" dirty="0"/>
              </a:p>
            </p:txBody>
          </p:sp>
        </mc:Choice>
        <mc:Fallback>
          <p:sp>
            <p:nvSpPr>
              <p:cNvPr id="4" name="Prostokąt 3">
                <a:extLst>
                  <a:ext uri="{FF2B5EF4-FFF2-40B4-BE49-F238E27FC236}">
                    <a16:creationId xmlns:a16="http://schemas.microsoft.com/office/drawing/2014/main" id="{314DE215-46B3-4263-8A2A-E66F4C0DD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86" y="2644170"/>
                <a:ext cx="3153428" cy="1569660"/>
              </a:xfrm>
              <a:prstGeom prst="rect">
                <a:avLst/>
              </a:prstGeom>
              <a:blipFill>
                <a:blip r:embed="rId2"/>
                <a:stretch>
                  <a:fillRect l="-20849" t="-22179" r="-21815" b="-474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84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DE1629-3CF9-4DD9-BDFA-7B14109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Ćwiczenie 2: Zamiana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832E2C6-7619-4014-A8C9-8B32E3AE3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700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AA059D-420D-4181-93AE-7BEC47FA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Inicjalizacja</a:t>
            </a:r>
          </a:p>
        </p:txBody>
      </p:sp>
      <p:pic>
        <p:nvPicPr>
          <p:cNvPr id="5" name="Symbol zastępczy zawartości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7DCB178F-53AC-4379-933D-5538E657E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8415" y="1690688"/>
            <a:ext cx="1696045" cy="18664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/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6" name="Prostokąt 5">
                <a:extLst>
                  <a:ext uri="{FF2B5EF4-FFF2-40B4-BE49-F238E27FC236}">
                    <a16:creationId xmlns:a16="http://schemas.microsoft.com/office/drawing/2014/main" id="{4C98C1C5-29CC-45D2-90C1-0C45A7B46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1990083"/>
                <a:ext cx="2204450" cy="1569660"/>
              </a:xfrm>
              <a:prstGeom prst="rect">
                <a:avLst/>
              </a:prstGeom>
              <a:blipFill>
                <a:blip r:embed="rId4"/>
                <a:stretch>
                  <a:fillRect l="-29917" t="-21705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/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pl-PL" sz="96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r>
                  <a:rPr lang="pl-PL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pl-PL" sz="9600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endParaRPr lang="pl-PL" sz="9600" dirty="0"/>
              </a:p>
            </p:txBody>
          </p:sp>
        </mc:Choice>
        <mc:Fallback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F46794D3-72F9-4868-B25C-C229CB4D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21" y="4261374"/>
                <a:ext cx="2204450" cy="1569660"/>
              </a:xfrm>
              <a:prstGeom prst="rect">
                <a:avLst/>
              </a:prstGeom>
              <a:blipFill>
                <a:blip r:embed="rId5"/>
                <a:stretch>
                  <a:fillRect l="-29086" t="-22093" b="-468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Obraz 8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B6C1A9E0-4CBC-4305-AF83-5C465BA657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78416" y="3964552"/>
            <a:ext cx="1866482" cy="18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6387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176</Words>
  <Application>Microsoft Office PowerPoint</Application>
  <PresentationFormat>Panoramiczny</PresentationFormat>
  <Paragraphs>40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Motyw pakietu Office</vt:lpstr>
      <vt:lpstr>Zmienne</vt:lpstr>
      <vt:lpstr>Opis ćwiczenia</vt:lpstr>
      <vt:lpstr>Dozwolone operacje</vt:lpstr>
      <vt:lpstr>Ćwiczenie 1: Kopiowanie</vt:lpstr>
      <vt:lpstr>Inicjalizacja</vt:lpstr>
      <vt:lpstr>Cel</vt:lpstr>
      <vt:lpstr>Kopiowanie</vt:lpstr>
      <vt:lpstr>Ćwiczenie 2: Zamiana</vt:lpstr>
      <vt:lpstr>Inicjalizacja</vt:lpstr>
      <vt:lpstr>Cel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20</cp:revision>
  <dcterms:created xsi:type="dcterms:W3CDTF">2018-06-04T18:42:26Z</dcterms:created>
  <dcterms:modified xsi:type="dcterms:W3CDTF">2018-07-03T16:49:08Z</dcterms:modified>
</cp:coreProperties>
</file>